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9" r:id="rId4"/>
    <p:sldId id="257" r:id="rId5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CB9"/>
    <a:srgbClr val="55BC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51"/>
    <p:restoredTop sz="94684"/>
  </p:normalViewPr>
  <p:slideViewPr>
    <p:cSldViewPr snapToGrid="0" snapToObjects="1">
      <p:cViewPr varScale="1">
        <p:scale>
          <a:sx n="114" d="100"/>
          <a:sy n="114" d="100"/>
        </p:scale>
        <p:origin x="1464" y="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C1C3-6209-D34C-AE31-DCFB1532236B}" type="datetimeFigureOut">
              <a:rPr lang="en-US" smtClean="0"/>
              <a:t>05/10/2021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733D4-5054-0F48-A875-9B867D665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513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C1C3-6209-D34C-AE31-DCFB1532236B}" type="datetimeFigureOut">
              <a:rPr lang="en-US" smtClean="0"/>
              <a:t>05/10/2021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733D4-5054-0F48-A875-9B867D665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478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C1C3-6209-D34C-AE31-DCFB1532236B}" type="datetimeFigureOut">
              <a:rPr lang="en-US" smtClean="0"/>
              <a:t>05/10/2021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733D4-5054-0F48-A875-9B867D665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176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C1C3-6209-D34C-AE31-DCFB1532236B}" type="datetimeFigureOut">
              <a:rPr lang="en-US" smtClean="0"/>
              <a:t>05/10/2021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733D4-5054-0F48-A875-9B867D665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979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C1C3-6209-D34C-AE31-DCFB1532236B}" type="datetimeFigureOut">
              <a:rPr lang="en-US" smtClean="0"/>
              <a:t>05/10/2021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733D4-5054-0F48-A875-9B867D665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634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C1C3-6209-D34C-AE31-DCFB1532236B}" type="datetimeFigureOut">
              <a:rPr lang="en-US" smtClean="0"/>
              <a:t>05/10/2021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733D4-5054-0F48-A875-9B867D665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723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C1C3-6209-D34C-AE31-DCFB1532236B}" type="datetimeFigureOut">
              <a:rPr lang="en-US" smtClean="0"/>
              <a:t>05/10/2021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733D4-5054-0F48-A875-9B867D665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133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C1C3-6209-D34C-AE31-DCFB1532236B}" type="datetimeFigureOut">
              <a:rPr lang="en-US" smtClean="0"/>
              <a:t>05/10/2021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733D4-5054-0F48-A875-9B867D665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898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C1C3-6209-D34C-AE31-DCFB1532236B}" type="datetimeFigureOut">
              <a:rPr lang="en-US" smtClean="0"/>
              <a:t>05/10/2021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733D4-5054-0F48-A875-9B867D665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961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C1C3-6209-D34C-AE31-DCFB1532236B}" type="datetimeFigureOut">
              <a:rPr lang="en-US" smtClean="0"/>
              <a:t>05/10/2021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733D4-5054-0F48-A875-9B867D665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018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C1C3-6209-D34C-AE31-DCFB1532236B}" type="datetimeFigureOut">
              <a:rPr lang="en-US" smtClean="0"/>
              <a:t>05/10/2021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733D4-5054-0F48-A875-9B867D665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75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5C1C3-6209-D34C-AE31-DCFB1532236B}" type="datetimeFigureOut">
              <a:rPr lang="en-US" smtClean="0"/>
              <a:t>05/10/2021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733D4-5054-0F48-A875-9B867D665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703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9E552-E278-4B05-B41D-0034B6BE35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178" y="2691724"/>
            <a:ext cx="8295399" cy="1014222"/>
          </a:xfrm>
        </p:spPr>
        <p:txBody>
          <a:bodyPr>
            <a:normAutofit/>
          </a:bodyPr>
          <a:lstStyle/>
          <a:p>
            <a:pPr algn="l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Title</a:t>
            </a:r>
            <a:br>
              <a:rPr lang="en-GB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en-GB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365180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9B54056-388B-4ACB-8F3D-F330C532FAAD}"/>
              </a:ext>
            </a:extLst>
          </p:cNvPr>
          <p:cNvSpPr txBox="1"/>
          <p:nvPr/>
        </p:nvSpPr>
        <p:spPr>
          <a:xfrm>
            <a:off x="1039115" y="2875002"/>
            <a:ext cx="7827769" cy="1107996"/>
          </a:xfrm>
          <a:prstGeom prst="rect">
            <a:avLst/>
          </a:prstGeom>
          <a:solidFill>
            <a:schemeClr val="bg1">
              <a:alpha val="75000"/>
            </a:schemeClr>
          </a:solidFill>
          <a:effectLst>
            <a:softEdge rad="31750"/>
          </a:effectLst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“Speaker's disclosure - I (we) do not have an affiliation (financial or otherwise) with any pharmaceutical and medical devices or communication with event planning company.”</a:t>
            </a:r>
            <a:endParaRPr lang="en-US" sz="22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413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891F41D-D81C-477D-9769-284DF85BC517}"/>
              </a:ext>
            </a:extLst>
          </p:cNvPr>
          <p:cNvSpPr txBox="1"/>
          <p:nvPr/>
        </p:nvSpPr>
        <p:spPr>
          <a:xfrm>
            <a:off x="1249119" y="3168271"/>
            <a:ext cx="5265988" cy="492443"/>
          </a:xfrm>
          <a:prstGeom prst="rect">
            <a:avLst/>
          </a:prstGeom>
          <a:solidFill>
            <a:schemeClr val="bg1">
              <a:alpha val="75000"/>
            </a:schemeClr>
          </a:solidFill>
          <a:effectLst>
            <a:softEdge rad="31750"/>
          </a:effectLst>
        </p:spPr>
        <p:txBody>
          <a:bodyPr wrap="square" rtlCol="0">
            <a:spAutoFit/>
          </a:bodyPr>
          <a:lstStyle/>
          <a:p>
            <a:r>
              <a:rPr lang="en-US" sz="2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objectives.</a:t>
            </a:r>
          </a:p>
        </p:txBody>
      </p:sp>
    </p:spTree>
    <p:extLst>
      <p:ext uri="{BB962C8B-B14F-4D97-AF65-F5344CB8AC3E}">
        <p14:creationId xmlns:p14="http://schemas.microsoft.com/office/powerpoint/2010/main" val="260261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BD5EE568-A863-4F78-B61F-C699BBCCF9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4398" y="2540000"/>
            <a:ext cx="6400800" cy="554037"/>
          </a:xfrm>
        </p:spPr>
        <p:txBody>
          <a:bodyPr/>
          <a:lstStyle/>
          <a:p>
            <a:pPr algn="l" eaLnBrk="1" hangingPunct="1"/>
            <a:r>
              <a:rPr lang="en-GB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Thank you.</a:t>
            </a:r>
          </a:p>
        </p:txBody>
      </p:sp>
    </p:spTree>
    <p:extLst>
      <p:ext uri="{BB962C8B-B14F-4D97-AF65-F5344CB8AC3E}">
        <p14:creationId xmlns:p14="http://schemas.microsoft.com/office/powerpoint/2010/main" val="859484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E0C1ADDB1F3649A02B09343B1AEF8E" ma:contentTypeVersion="1" ma:contentTypeDescription="Create a new document." ma:contentTypeScope="" ma:versionID="c5231674e01812027f7ff4c9ab23c37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9731dec261deb37c812c0bf4798222a3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85FBE97A-861A-41E0-B7FC-B54BE7C43B1E}"/>
</file>

<file path=customXml/itemProps2.xml><?xml version="1.0" encoding="utf-8"?>
<ds:datastoreItem xmlns:ds="http://schemas.openxmlformats.org/officeDocument/2006/customXml" ds:itemID="{9195BCE5-76B6-45B4-AE29-0FF24EBFF675}"/>
</file>

<file path=customXml/itemProps3.xml><?xml version="1.0" encoding="utf-8"?>
<ds:datastoreItem xmlns:ds="http://schemas.openxmlformats.org/officeDocument/2006/customXml" ds:itemID="{E1FB416E-2258-4B56-A89D-4ECA11A2BF2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268</TotalTime>
  <Words>40</Words>
  <Application>Microsoft Office PowerPoint</Application>
  <PresentationFormat>A4 Paper (210x297 mm)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Title Subtitle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Christopher Carolus Arnoldus Cornelus Chorus</cp:lastModifiedBy>
  <cp:revision>27</cp:revision>
  <dcterms:created xsi:type="dcterms:W3CDTF">2017-10-01T07:20:31Z</dcterms:created>
  <dcterms:modified xsi:type="dcterms:W3CDTF">2021-10-05T11:07:39Z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73f5887-035d-4765-8d10-97aaac8deb4a_Enabled">
    <vt:lpwstr>true</vt:lpwstr>
  </property>
  <property fmtid="{D5CDD505-2E9C-101B-9397-08002B2CF9AE}" pid="3" name="MSIP_Label_573f5887-035d-4765-8d10-97aaac8deb4a_SetDate">
    <vt:lpwstr>2021-09-13T08:47:36Z</vt:lpwstr>
  </property>
  <property fmtid="{D5CDD505-2E9C-101B-9397-08002B2CF9AE}" pid="4" name="MSIP_Label_573f5887-035d-4765-8d10-97aaac8deb4a_Method">
    <vt:lpwstr>Privileged</vt:lpwstr>
  </property>
  <property fmtid="{D5CDD505-2E9C-101B-9397-08002B2CF9AE}" pid="5" name="MSIP_Label_573f5887-035d-4765-8d10-97aaac8deb4a_Name">
    <vt:lpwstr>Public</vt:lpwstr>
  </property>
  <property fmtid="{D5CDD505-2E9C-101B-9397-08002B2CF9AE}" pid="6" name="MSIP_Label_573f5887-035d-4765-8d10-97aaac8deb4a_SiteId">
    <vt:lpwstr>f08ae827-76a0-4eda-8325-df208f3835ab</vt:lpwstr>
  </property>
  <property fmtid="{D5CDD505-2E9C-101B-9397-08002B2CF9AE}" pid="7" name="MSIP_Label_573f5887-035d-4765-8d10-97aaac8deb4a_ActionId">
    <vt:lpwstr>12f03ed6-2811-4a28-b159-307af2fb85be</vt:lpwstr>
  </property>
  <property fmtid="{D5CDD505-2E9C-101B-9397-08002B2CF9AE}" pid="8" name="MSIP_Label_573f5887-035d-4765-8d10-97aaac8deb4a_ContentBits">
    <vt:lpwstr>0</vt:lpwstr>
  </property>
  <property fmtid="{D5CDD505-2E9C-101B-9397-08002B2CF9AE}" pid="9" name="ContentTypeId">
    <vt:lpwstr>0x010100FAE0C1ADDB1F3649A02B09343B1AEF8E</vt:lpwstr>
  </property>
</Properties>
</file>