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Q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14" autoAdjust="0"/>
    <p:restoredTop sz="94694"/>
  </p:normalViewPr>
  <p:slideViewPr>
    <p:cSldViewPr snapToGrid="0">
      <p:cViewPr>
        <p:scale>
          <a:sx n="100" d="100"/>
          <a:sy n="100" d="100"/>
        </p:scale>
        <p:origin x="2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BC0B-3084-74CF-C0BD-A4D23644A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DD81-B2DC-0243-9C4C-CC8E4B4B2EA4}" type="datetimeFigureOut">
              <a:rPr lang="en-QA" smtClean="0"/>
              <a:t>01/11/2026</a:t>
            </a:fld>
            <a:endParaRPr lang="en-Q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44DDC-ADF4-41C8-2F5E-2A01F7EDA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5F9166-040E-75AB-49A6-6145334A0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D569C-F483-5942-A25D-D72A07927C58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2904382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AC420-D9A2-B81E-B2F2-65B99D1003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  <a:endParaRPr lang="en-Q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752AE-046E-F1F5-3733-23B0DD23B37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Authors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QA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0ABAB9E-9F35-3E01-7C70-CDD68FB02C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926523"/>
            <a:ext cx="12192000" cy="931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77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E44B0-F563-B391-0BF8-53DB6849D2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Disclosures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4F3C46-43D9-0217-4E8B-926A6BDD247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926523"/>
            <a:ext cx="12192000" cy="931477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B2DA23A-0046-4132-9310-4519818C962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/>
            </a:lvl1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013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CDA48-5E71-618D-6443-07D58B7BD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Q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51DE3-1D72-FCCB-C8E2-67F5220ABD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Q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CCE0E-22D0-DD30-2857-36C6BD697A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QA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C22574D-835B-6DD5-6A5A-A83CB6D4AE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926523"/>
            <a:ext cx="12192000" cy="931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24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282FF6-7E32-D0DC-5987-BFBA91F76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Q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DFAF1F-B6C1-D2F3-E411-6914B966B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Q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4FE1A-9A7C-7A83-2801-7583DD40B3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0DDD81-B2DC-0243-9C4C-CC8E4B4B2EA4}" type="datetimeFigureOut">
              <a:rPr lang="en-QA" smtClean="0"/>
              <a:t>01/11/2026</a:t>
            </a:fld>
            <a:endParaRPr lang="en-Q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965E8-DEB2-CF3C-C724-EADAEE8371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Q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94D27E-9241-1D82-1298-564D3D63E0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DD569C-F483-5942-A25D-D72A07927C58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452432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Q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518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ECE8B-F12B-B9A8-D3F3-7686FE9E4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QA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9B35D-7BDF-129A-8146-3C44194B8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54148"/>
          </a:xfrm>
        </p:spPr>
        <p:txBody>
          <a:bodyPr/>
          <a:lstStyle/>
          <a:p>
            <a:r>
              <a:rPr lang="en-US" dirty="0"/>
              <a:t>Au</a:t>
            </a:r>
            <a:r>
              <a:rPr lang="en-QA" dirty="0"/>
              <a:t>th</a:t>
            </a:r>
            <a:r>
              <a:rPr lang="en-US" dirty="0"/>
              <a:t>o</a:t>
            </a:r>
            <a:r>
              <a:rPr lang="en-QA" dirty="0"/>
              <a:t>rs</a:t>
            </a:r>
          </a:p>
        </p:txBody>
      </p:sp>
    </p:spTree>
    <p:extLst>
      <p:ext uri="{BB962C8B-B14F-4D97-AF65-F5344CB8AC3E}">
        <p14:creationId xmlns:p14="http://schemas.microsoft.com/office/powerpoint/2010/main" val="994825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AB440-ECD9-48A7-D09A-1D94E536B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54A5B-58E5-6C32-C222-91CB39ACE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QA" dirty="0"/>
              <a:t>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22B9E-C490-3889-61F4-33D22DC3F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54148"/>
          </a:xfrm>
        </p:spPr>
        <p:txBody>
          <a:bodyPr/>
          <a:lstStyle/>
          <a:p>
            <a:r>
              <a:rPr lang="en-US" dirty="0"/>
              <a:t>Text</a:t>
            </a:r>
            <a:endParaRPr lang="en-QA" dirty="0"/>
          </a:p>
        </p:txBody>
      </p:sp>
    </p:spTree>
    <p:extLst>
      <p:ext uri="{BB962C8B-B14F-4D97-AF65-F5344CB8AC3E}">
        <p14:creationId xmlns:p14="http://schemas.microsoft.com/office/powerpoint/2010/main" val="1299685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2E030-3BD7-7671-8DE5-7ACBB072E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5D1F7-0F41-7732-D8CB-680D06E74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54148"/>
          </a:xfrm>
        </p:spPr>
        <p:txBody>
          <a:bodyPr/>
          <a:lstStyle/>
          <a:p>
            <a:r>
              <a:rPr lang="en-US" dirty="0"/>
              <a:t>Text</a:t>
            </a:r>
            <a:endParaRPr lang="en-QA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16738A3-E439-AD67-DF0C-19FF3DC4A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</a:t>
            </a:r>
            <a:endParaRPr lang="en-QA" dirty="0"/>
          </a:p>
        </p:txBody>
      </p:sp>
    </p:spTree>
    <p:extLst>
      <p:ext uri="{BB962C8B-B14F-4D97-AF65-F5344CB8AC3E}">
        <p14:creationId xmlns:p14="http://schemas.microsoft.com/office/powerpoint/2010/main" val="3211871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B63E087B8784489EFA2CC78628D1DA" ma:contentTypeVersion="1" ma:contentTypeDescription="Create a new document." ma:contentTypeScope="" ma:versionID="7dd165601671d6e0645b8070bab8f75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01fac345008aa34b3a53f2166bf3c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0979BB3-B283-40D3-8504-ECFCBD1651A5}"/>
</file>

<file path=customXml/itemProps2.xml><?xml version="1.0" encoding="utf-8"?>
<ds:datastoreItem xmlns:ds="http://schemas.openxmlformats.org/officeDocument/2006/customXml" ds:itemID="{A2339FD6-2D96-422E-BB57-931A14358E8C}"/>
</file>

<file path=customXml/itemProps3.xml><?xml version="1.0" encoding="utf-8"?>
<ds:datastoreItem xmlns:ds="http://schemas.openxmlformats.org/officeDocument/2006/customXml" ds:itemID="{E19AF1C8-C3FD-4A40-9125-4C296A91D9B2}"/>
</file>

<file path=docMetadata/LabelInfo.xml><?xml version="1.0" encoding="utf-8"?>
<clbl:labelList xmlns:clbl="http://schemas.microsoft.com/office/2020/mipLabelMetadata">
  <clbl:label id="{573f5887-035d-4765-8d10-97aaac8deb4a}" enabled="1" method="Standard" siteId="{f08ae827-76a0-4eda-8325-df208f3835a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Title</vt:lpstr>
      <vt:lpstr>Disclosures</vt:lpstr>
      <vt:lpstr>Text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DIna</dc:creator>
  <cp:lastModifiedBy>Guillaume Henri Jean Alinier</cp:lastModifiedBy>
  <cp:revision>7</cp:revision>
  <dcterms:created xsi:type="dcterms:W3CDTF">2026-01-08T06:18:53Z</dcterms:created>
  <dcterms:modified xsi:type="dcterms:W3CDTF">2026-01-11T16:21:44Z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0x010100EFB63E087B8784489EFA2CC78628D1DA</vt:lpwstr>
  </property>
</Properties>
</file>