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E41BD4-017A-4A01-83EF-6BB37AAD656F}" v="1" dt="2023-08-17T06:42:45.1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4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76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61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49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9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2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17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09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1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2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3F86E-16FD-486C-8645-9FA0EB710A08}" type="datetimeFigureOut">
              <a:rPr lang="en-US" smtClean="0"/>
              <a:t>20/09/2023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C2B5F-B537-4158-A73D-85992E32F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0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6702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9A7422EB73DC4BB00D1724000DEB1D" ma:contentTypeVersion="1" ma:contentTypeDescription="Create a new document." ma:contentTypeScope="" ma:versionID="64f9e1bf1fd999bcfad4af0f5ccc385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5d3c2ff1dfae606d6f8168c3878679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F62A78B-83E4-4E9E-B070-6EEF90E4376D}"/>
</file>

<file path=customXml/itemProps2.xml><?xml version="1.0" encoding="utf-8"?>
<ds:datastoreItem xmlns:ds="http://schemas.openxmlformats.org/officeDocument/2006/customXml" ds:itemID="{20F46235-80FA-4BDF-A262-7A92482F27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70956D-09BA-48CE-AF3F-D169090F04DD}">
  <ds:schemaRefs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0</Words>
  <Application>Microsoft Office PowerPoint</Application>
  <PresentationFormat>A3 Paper (297x420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Arvie Lynne Robiso Apellado</dc:creator>
  <cp:lastModifiedBy>SAMEENA SHAHAL</cp:lastModifiedBy>
  <cp:revision>3</cp:revision>
  <dcterms:created xsi:type="dcterms:W3CDTF">2022-06-23T07:30:38Z</dcterms:created>
  <dcterms:modified xsi:type="dcterms:W3CDTF">2023-09-20T07:51:09Z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73f5887-035d-4765-8d10-97aaac8deb4a_Enabled">
    <vt:lpwstr>true</vt:lpwstr>
  </property>
  <property fmtid="{D5CDD505-2E9C-101B-9397-08002B2CF9AE}" pid="3" name="MSIP_Label_573f5887-035d-4765-8d10-97aaac8deb4a_SetDate">
    <vt:lpwstr>2022-06-23T07:30:38Z</vt:lpwstr>
  </property>
  <property fmtid="{D5CDD505-2E9C-101B-9397-08002B2CF9AE}" pid="4" name="MSIP_Label_573f5887-035d-4765-8d10-97aaac8deb4a_Method">
    <vt:lpwstr>Standard</vt:lpwstr>
  </property>
  <property fmtid="{D5CDD505-2E9C-101B-9397-08002B2CF9AE}" pid="5" name="MSIP_Label_573f5887-035d-4765-8d10-97aaac8deb4a_Name">
    <vt:lpwstr>Public</vt:lpwstr>
  </property>
  <property fmtid="{D5CDD505-2E9C-101B-9397-08002B2CF9AE}" pid="6" name="MSIP_Label_573f5887-035d-4765-8d10-97aaac8deb4a_SiteId">
    <vt:lpwstr>f08ae827-76a0-4eda-8325-df208f3835ab</vt:lpwstr>
  </property>
  <property fmtid="{D5CDD505-2E9C-101B-9397-08002B2CF9AE}" pid="7" name="MSIP_Label_573f5887-035d-4765-8d10-97aaac8deb4a_ActionId">
    <vt:lpwstr>1df1dfd8-3d2f-41ad-b148-573b4cc74c74</vt:lpwstr>
  </property>
  <property fmtid="{D5CDD505-2E9C-101B-9397-08002B2CF9AE}" pid="8" name="MSIP_Label_573f5887-035d-4765-8d10-97aaac8deb4a_ContentBits">
    <vt:lpwstr>0</vt:lpwstr>
  </property>
  <property fmtid="{D5CDD505-2E9C-101B-9397-08002B2CF9AE}" pid="9" name="ContentTypeId">
    <vt:lpwstr>0x010100DD9A7422EB73DC4BB00D1724000DEB1D</vt:lpwstr>
  </property>
</Properties>
</file>